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9" r:id="rId5"/>
    <p:sldId id="265" r:id="rId6"/>
    <p:sldId id="270" r:id="rId7"/>
    <p:sldId id="266" r:id="rId8"/>
    <p:sldId id="267" r:id="rId9"/>
    <p:sldId id="271" r:id="rId10"/>
    <p:sldId id="272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935C7D-A836-45BF-A83A-E077D1676ECF}" v="51" dt="2022-12-24T08:01:53.8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2606" y="11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915A7C-565F-317C-B20F-53EF3C633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9AFD23-20CA-4774-5421-ED91CA693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A0A09D-3FA5-580C-E2F9-AAB2EF521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EEA-4364-4321-BCE4-A8CDBF7656E3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0B26EB-6F71-4358-DDD4-0BDEB7EF5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B6FA95-3782-94E1-2330-0ECB6DB34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924C-C8D6-4CCA-93FC-5A25CEEFD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112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ADF85-3242-CC24-122F-E4763F6C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B8AB70-EA45-D772-EEE5-6A848BC30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6E66E8-A264-A2F4-D283-026795F10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EEA-4364-4321-BCE4-A8CDBF7656E3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C0704B-FB15-48CE-2A09-5A7FACE4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605967-6382-8299-A8EC-E4E9A71DF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924C-C8D6-4CCA-93FC-5A25CEEFD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38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D3B46E5-E75A-3407-74F7-D90269230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9EC509-F9E7-3C15-69BC-840051AD8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112BF4-A282-2415-78C8-773504DCF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EEA-4364-4321-BCE4-A8CDBF7656E3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5EF684-534E-7891-BA27-6F158C37E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BB90EC-286F-3A07-1A41-06CB3433E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924C-C8D6-4CCA-93FC-5A25CEEFD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511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41377B-9E54-C165-5002-A28C05375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66A562-9F32-1CE9-F2B9-5AACBBA3F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742E0-3D2D-198B-D066-144D56260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EEA-4364-4321-BCE4-A8CDBF7656E3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59E734-5217-5768-BCB9-2C0049F9F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4D26BE-001F-8653-62E3-41E216E89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924C-C8D6-4CCA-93FC-5A25CEEFD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53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CC1498-F8D7-E79A-9B0C-8BBEBD35D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67A598-6492-ED25-B9B3-BD6463E06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6292DB-89B1-EB2A-62DD-17543D78D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EEA-4364-4321-BCE4-A8CDBF7656E3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93E15B-BA61-ABBA-5711-698F587CF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76E139-B674-954F-0592-DED212760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924C-C8D6-4CCA-93FC-5A25CEEFD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5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C8245-D5B2-6D54-DA48-688B959E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A1CAB2-EB90-9FC5-DDBE-9BCF84329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A2EEA8-86FA-F2BA-B4B8-F7482D61C0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FDB0F8-664C-6A49-F4B9-FDEC4D62D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EEA-4364-4321-BCE4-A8CDBF7656E3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287376-7DC6-16B3-A2DC-81D1ABB8E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93BB23-A511-08D2-0AF5-0C4995507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924C-C8D6-4CCA-93FC-5A25CEEFD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73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012490-4309-D3C2-958B-83A5B74DD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89E43A-EE90-7683-5893-E0A75CA6D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162F90-9C7D-B56A-63D3-466C6C94F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0F81939-C844-1025-1CFF-C4E71A7079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D5B8EB-4A7A-6CCA-8DF4-4C1ADA730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51334D8-BE83-0590-92B0-772575688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EEA-4364-4321-BCE4-A8CDBF7656E3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05CD5BE-FA58-C0DD-7315-1204383C5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B891D69-96EE-2032-901A-ECC164C8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924C-C8D6-4CCA-93FC-5A25CEEFD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770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E5C124-2272-F73E-3815-E8AD3BD99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C7F24A6-788A-B430-85FB-97EEB3515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EEA-4364-4321-BCE4-A8CDBF7656E3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D58F23-A686-B504-7FC8-A2CF87142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DAA2CB-FC80-AB4D-A79D-9DA6CEE83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924C-C8D6-4CCA-93FC-5A25CEEFD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661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3676652-0C47-51ED-D26D-9DF0335F1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EEA-4364-4321-BCE4-A8CDBF7656E3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275A04D-43AF-01AB-77A5-E68AC594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183412-C56A-8319-4312-D773B4E65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924C-C8D6-4CCA-93FC-5A25CEEFD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57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6B46E-7913-6184-B4D8-5EEB86AFD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B10ABF-B7AF-D2DF-5E76-F7F3194F1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2EF779-3A73-9E03-5607-B7886F13C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0B8B31-C42B-5D9B-7CAD-7F7A2C5CE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EEA-4364-4321-BCE4-A8CDBF7656E3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79B92F-5D8C-5D12-90FB-6A31E7A53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B7A4C5-4B50-659D-15AF-D27CCDCE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924C-C8D6-4CCA-93FC-5A25CEEFD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60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9BBC51-AF60-D18C-CB98-D7A7941B3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CB23273-3CDF-BB8C-A43F-71EFDC2588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49707F-1EBB-694C-1C52-BD94939EE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A0FA0D-A089-305B-5A8E-8CDC8534A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EEA-4364-4321-BCE4-A8CDBF7656E3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9A80D2-6494-1FE8-EDD1-4EE54333B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9CF571-4FA1-8274-7075-C6ECA1BBD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924C-C8D6-4CCA-93FC-5A25CEEFD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2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47D44F1-35BA-C8F8-D450-B4533D56B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37FAE6-3E9D-5D78-4D3A-882239F68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67D55C-E581-D410-A09C-6929A2E7E2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BFEEA-4364-4321-BCE4-A8CDBF7656E3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D64C8A-EA8C-027F-B194-38F33735C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08BDEB-58DE-CC03-A2A6-4B593E51F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3924C-C8D6-4CCA-93FC-5A25CEEFD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15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CDA20A-2BDB-2269-4EEA-21731CAD67CB}"/>
              </a:ext>
            </a:extLst>
          </p:cNvPr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视频上传，并处理</a:t>
            </a:r>
          </a:p>
        </p:txBody>
      </p:sp>
    </p:spTree>
    <p:extLst>
      <p:ext uri="{BB962C8B-B14F-4D97-AF65-F5344CB8AC3E}">
        <p14:creationId xmlns:p14="http://schemas.microsoft.com/office/powerpoint/2010/main" val="75983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-08-09 01-43-43">
            <a:hlinkClick r:id="" action="ppaction://media"/>
            <a:extLst>
              <a:ext uri="{FF2B5EF4-FFF2-40B4-BE49-F238E27FC236}">
                <a16:creationId xmlns:a16="http://schemas.microsoft.com/office/drawing/2014/main" id="{BAAD1BB7-91BF-9A0D-0A8D-4F68CB62B4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3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4-08-09 01-38-00">
            <a:hlinkClick r:id="" action="ppaction://media"/>
            <a:extLst>
              <a:ext uri="{FF2B5EF4-FFF2-40B4-BE49-F238E27FC236}">
                <a16:creationId xmlns:a16="http://schemas.microsoft.com/office/drawing/2014/main" id="{40B5D5AE-2BA2-7C06-F17E-C60F271054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0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CDA20A-2BDB-2269-4EEA-21731CAD67CB}"/>
              </a:ext>
            </a:extLst>
          </p:cNvPr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处理完成，并下载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32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4-08-09 01-40-10">
            <a:hlinkClick r:id="" action="ppaction://media"/>
            <a:extLst>
              <a:ext uri="{FF2B5EF4-FFF2-40B4-BE49-F238E27FC236}">
                <a16:creationId xmlns:a16="http://schemas.microsoft.com/office/drawing/2014/main" id="{A856C193-D493-F8A2-1497-D71BC34E46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CDA20A-2BDB-2269-4EEA-21731CAD67CB}"/>
              </a:ext>
            </a:extLst>
          </p:cNvPr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超分前后效果对比</a:t>
            </a:r>
          </a:p>
        </p:txBody>
      </p:sp>
    </p:spTree>
    <p:extLst>
      <p:ext uri="{BB962C8B-B14F-4D97-AF65-F5344CB8AC3E}">
        <p14:creationId xmlns:p14="http://schemas.microsoft.com/office/powerpoint/2010/main" val="33537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前后对比效果">
            <a:hlinkClick r:id="" action="ppaction://media"/>
            <a:extLst>
              <a:ext uri="{FF2B5EF4-FFF2-40B4-BE49-F238E27FC236}">
                <a16:creationId xmlns:a16="http://schemas.microsoft.com/office/drawing/2014/main" id="{74276628-854D-E90A-CB56-984EAE7C46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CDA20A-2BDB-2269-4EEA-21731CAD67CB}"/>
              </a:ext>
            </a:extLst>
          </p:cNvPr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收藏</a:t>
            </a:r>
            <a:r>
              <a:rPr lang="zh-CN" altLang="en-US" sz="6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历史</a:t>
            </a:r>
          </a:p>
        </p:txBody>
      </p:sp>
    </p:spTree>
    <p:extLst>
      <p:ext uri="{BB962C8B-B14F-4D97-AF65-F5344CB8AC3E}">
        <p14:creationId xmlns:p14="http://schemas.microsoft.com/office/powerpoint/2010/main" val="156005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4-08-09 01-42-21">
            <a:hlinkClick r:id="" action="ppaction://media"/>
            <a:extLst>
              <a:ext uri="{FF2B5EF4-FFF2-40B4-BE49-F238E27FC236}">
                <a16:creationId xmlns:a16="http://schemas.microsoft.com/office/drawing/2014/main" id="{6EC342B8-B69F-EEE2-8D71-FB6ABE84DB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4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CDA20A-2BDB-2269-4EEA-21731CAD67CB}"/>
              </a:ext>
            </a:extLst>
          </p:cNvPr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账号切换</a:t>
            </a:r>
          </a:p>
        </p:txBody>
      </p:sp>
    </p:spTree>
    <p:extLst>
      <p:ext uri="{BB962C8B-B14F-4D97-AF65-F5344CB8AC3E}">
        <p14:creationId xmlns:p14="http://schemas.microsoft.com/office/powerpoint/2010/main" val="408585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21</Words>
  <Application>Microsoft Office PowerPoint</Application>
  <PresentationFormat>宽屏</PresentationFormat>
  <Paragraphs>5</Paragraphs>
  <Slides>10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Indeer Crey</dc:creator>
  <cp:lastModifiedBy>Crey Indeer</cp:lastModifiedBy>
  <cp:revision>3</cp:revision>
  <dcterms:created xsi:type="dcterms:W3CDTF">2022-12-24T07:33:37Z</dcterms:created>
  <dcterms:modified xsi:type="dcterms:W3CDTF">2024-08-08T17:49:24Z</dcterms:modified>
</cp:coreProperties>
</file>